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8" r:id="rId5"/>
    <p:sldId id="258" r:id="rId6"/>
    <p:sldId id="259" r:id="rId7"/>
    <p:sldId id="260" r:id="rId8"/>
    <p:sldId id="270" r:id="rId9"/>
    <p:sldId id="269" r:id="rId10"/>
    <p:sldId id="264" r:id="rId11"/>
    <p:sldId id="261" r:id="rId12"/>
    <p:sldId id="262" r:id="rId13"/>
    <p:sldId id="263" r:id="rId14"/>
    <p:sldId id="265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D0D2-94E3-4F49-AB9B-AFE226C8EE65}" type="datetimeFigureOut">
              <a:rPr lang="es-ES" smtClean="0"/>
              <a:pPr/>
              <a:t>23/05/2017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E5FB-087D-4349-8DFC-217BE934D7C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28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D0D2-94E3-4F49-AB9B-AFE226C8EE65}" type="datetimeFigureOut">
              <a:rPr lang="es-ES" smtClean="0"/>
              <a:pPr/>
              <a:t>23/05/2017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E5FB-087D-4349-8DFC-217BE934D7C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4625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D0D2-94E3-4F49-AB9B-AFE226C8EE65}" type="datetimeFigureOut">
              <a:rPr lang="es-ES" smtClean="0"/>
              <a:pPr/>
              <a:t>23/05/2017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E5FB-087D-4349-8DFC-217BE934D7C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31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D0D2-94E3-4F49-AB9B-AFE226C8EE65}" type="datetimeFigureOut">
              <a:rPr lang="es-ES" smtClean="0"/>
              <a:pPr/>
              <a:t>23/05/2017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E5FB-087D-4349-8DFC-217BE934D7C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27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D0D2-94E3-4F49-AB9B-AFE226C8EE65}" type="datetimeFigureOut">
              <a:rPr lang="es-ES" smtClean="0"/>
              <a:pPr/>
              <a:t>23/05/2017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E5FB-087D-4349-8DFC-217BE934D7C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203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D0D2-94E3-4F49-AB9B-AFE226C8EE65}" type="datetimeFigureOut">
              <a:rPr lang="es-ES" smtClean="0"/>
              <a:pPr/>
              <a:t>23/05/2017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E5FB-087D-4349-8DFC-217BE934D7C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98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D0D2-94E3-4F49-AB9B-AFE226C8EE65}" type="datetimeFigureOut">
              <a:rPr lang="es-ES" smtClean="0"/>
              <a:pPr/>
              <a:t>23/05/2017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E5FB-087D-4349-8DFC-217BE934D7C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007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D0D2-94E3-4F49-AB9B-AFE226C8EE65}" type="datetimeFigureOut">
              <a:rPr lang="es-ES" smtClean="0"/>
              <a:pPr/>
              <a:t>23/05/2017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E5FB-087D-4349-8DFC-217BE934D7C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119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D0D2-94E3-4F49-AB9B-AFE226C8EE65}" type="datetimeFigureOut">
              <a:rPr lang="es-ES" smtClean="0"/>
              <a:pPr/>
              <a:t>23/05/2017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E5FB-087D-4349-8DFC-217BE934D7C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76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D0D2-94E3-4F49-AB9B-AFE226C8EE65}" type="datetimeFigureOut">
              <a:rPr lang="es-ES" smtClean="0"/>
              <a:pPr/>
              <a:t>23/05/2017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E5FB-087D-4349-8DFC-217BE934D7C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113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D0D2-94E3-4F49-AB9B-AFE226C8EE65}" type="datetimeFigureOut">
              <a:rPr lang="es-ES" smtClean="0"/>
              <a:pPr/>
              <a:t>23/05/2017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E5FB-087D-4349-8DFC-217BE934D7C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586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3D0D2-94E3-4F49-AB9B-AFE226C8EE65}" type="datetimeFigureOut">
              <a:rPr lang="es-ES" smtClean="0"/>
              <a:pPr/>
              <a:t>23/05/2017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6E5FB-087D-4349-8DFC-217BE934D7C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488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5788" y="1169233"/>
            <a:ext cx="10958512" cy="2340730"/>
          </a:xfrm>
        </p:spPr>
        <p:txBody>
          <a:bodyPr/>
          <a:lstStyle/>
          <a:p>
            <a:endParaRPr lang="es-ES" dirty="0">
              <a:latin typeface="Albertus Extra Bold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E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 descr="logo_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534" y="4188001"/>
            <a:ext cx="7495561" cy="6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13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338" y="395105"/>
            <a:ext cx="10515600" cy="1325563"/>
          </a:xfrm>
        </p:spPr>
        <p:txBody>
          <a:bodyPr/>
          <a:lstStyle/>
          <a:p>
            <a:r>
              <a:rPr lang="es-ES" dirty="0">
                <a:latin typeface="Albertus Extra Bold" pitchFamily="34" charset="0"/>
              </a:rPr>
              <a:t>LEISURE FACILITIES</a:t>
            </a:r>
          </a:p>
        </p:txBody>
      </p:sp>
      <p:pic>
        <p:nvPicPr>
          <p:cNvPr id="6" name="5 Imagen" descr="STª Mª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3427" y="2412392"/>
            <a:ext cx="5401056" cy="3842254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7120329" y="644577"/>
            <a:ext cx="4930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itchFamily="34" charset="0"/>
                <a:cs typeface="Arial" pitchFamily="34" charset="0"/>
              </a:rPr>
              <a:t>This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town</a:t>
            </a:r>
            <a:r>
              <a:rPr lang="es-ES" dirty="0">
                <a:latin typeface="Arial" pitchFamily="34" charset="0"/>
                <a:cs typeface="Arial" pitchFamily="34" charset="0"/>
              </a:rPr>
              <a:t> has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several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parks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equipped</a:t>
            </a:r>
            <a:r>
              <a:rPr lang="es-ES" dirty="0">
                <a:latin typeface="Arial" pitchFamily="34" charset="0"/>
                <a:cs typeface="Arial" pitchFamily="34" charset="0"/>
              </a:rPr>
              <a:t> 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s-ES" dirty="0">
                <a:latin typeface="Arial" pitchFamily="34" charset="0"/>
                <a:cs typeface="Arial" pitchFamily="34" charset="0"/>
              </a:rPr>
              <a:t> tables and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benches</a:t>
            </a:r>
            <a:r>
              <a:rPr lang="es-ES" dirty="0">
                <a:latin typeface="Arial" pitchFamily="34" charset="0"/>
                <a:cs typeface="Arial" pitchFamily="34" charset="0"/>
              </a:rPr>
              <a:t>, 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where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s-ES" dirty="0">
                <a:latin typeface="Arial" pitchFamily="34" charset="0"/>
                <a:cs typeface="Arial" pitchFamily="34" charset="0"/>
              </a:rPr>
              <a:t> picnic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family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near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nicest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paths</a:t>
            </a:r>
            <a:r>
              <a:rPr lang="es-ES" dirty="0">
                <a:latin typeface="Arial" pitchFamily="34" charset="0"/>
                <a:cs typeface="Arial" pitchFamily="34" charset="0"/>
              </a:rPr>
              <a:t>, and 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also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lovely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cottages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where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spend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night</a:t>
            </a:r>
            <a:r>
              <a:rPr lang="es-ES" dirty="0">
                <a:latin typeface="Arial" pitchFamily="34" charset="0"/>
                <a:cs typeface="Arial" pitchFamily="34" charset="0"/>
              </a:rPr>
              <a:t>…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if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don’t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want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leave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town</a:t>
            </a:r>
            <a:r>
              <a:rPr lang="es-ES" dirty="0">
                <a:latin typeface="Arial" pitchFamily="34" charset="0"/>
                <a:cs typeface="Arial" pitchFamily="34" charset="0"/>
              </a:rPr>
              <a:t> after 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great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day</a:t>
            </a:r>
            <a:r>
              <a:rPr lang="es-ES" dirty="0"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9" name="8 Marcador de contenido" descr="WP_20140618_00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501" y="1901825"/>
            <a:ext cx="5867399" cy="435133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lbertus Extra Bold" pitchFamily="34" charset="0"/>
              </a:rPr>
              <a:t>FESTIVITIES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3" y="1708880"/>
            <a:ext cx="5156616" cy="4841822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19" y="1723869"/>
            <a:ext cx="5706881" cy="482683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721903" y="479685"/>
            <a:ext cx="6565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Arial" pitchFamily="34" charset="0"/>
                <a:cs typeface="Arial" pitchFamily="34" charset="0"/>
              </a:rPr>
              <a:t>Keeping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traditions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alive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one</a:t>
            </a:r>
            <a:r>
              <a:rPr lang="es-ES" dirty="0">
                <a:latin typeface="Arial" pitchFamily="34" charset="0"/>
                <a:cs typeface="Arial" pitchFamily="34" charset="0"/>
              </a:rPr>
              <a:t> of the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most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important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things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r>
              <a:rPr lang="es-ES" dirty="0">
                <a:latin typeface="Arial" pitchFamily="34" charset="0"/>
                <a:cs typeface="Arial" pitchFamily="34" charset="0"/>
              </a:rPr>
              <a:t> in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small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communities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like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this</a:t>
            </a:r>
            <a:r>
              <a:rPr lang="es-ES" dirty="0">
                <a:latin typeface="Arial" pitchFamily="34" charset="0"/>
                <a:cs typeface="Arial" pitchFamily="34" charset="0"/>
              </a:rPr>
              <a:t>, and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people</a:t>
            </a:r>
            <a:r>
              <a:rPr lang="es-ES" dirty="0">
                <a:latin typeface="Arial" pitchFamily="34" charset="0"/>
                <a:cs typeface="Arial" pitchFamily="34" charset="0"/>
              </a:rPr>
              <a:t> 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enjoy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festivities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all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together</a:t>
            </a:r>
            <a:r>
              <a:rPr lang="es-ES" dirty="0">
                <a:latin typeface="Arial" pitchFamily="34" charset="0"/>
                <a:cs typeface="Arial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442106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lbertus Extra Bold" pitchFamily="34" charset="0"/>
              </a:rPr>
              <a:t>GASTRONOMY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143250"/>
            <a:ext cx="5686440" cy="343302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3124200"/>
            <a:ext cx="5092465" cy="33909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619750" y="599607"/>
            <a:ext cx="5847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Arial" pitchFamily="34" charset="0"/>
                <a:cs typeface="Arial" pitchFamily="34" charset="0"/>
              </a:rPr>
              <a:t>One</a:t>
            </a:r>
            <a:r>
              <a:rPr lang="es-ES" dirty="0">
                <a:latin typeface="Arial" pitchFamily="34" charset="0"/>
                <a:cs typeface="Arial" pitchFamily="34" charset="0"/>
              </a:rPr>
              <a:t> of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strengths</a:t>
            </a:r>
            <a:r>
              <a:rPr lang="es-ES" dirty="0">
                <a:latin typeface="Arial" pitchFamily="34" charset="0"/>
                <a:cs typeface="Arial" pitchFamily="34" charset="0"/>
              </a:rPr>
              <a:t> of local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economy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gastronomy</a:t>
            </a:r>
            <a:r>
              <a:rPr lang="es-ES" dirty="0">
                <a:latin typeface="Arial" pitchFamily="34" charset="0"/>
                <a:cs typeface="Arial" pitchFamily="34" charset="0"/>
              </a:rPr>
              <a:t>.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Due</a:t>
            </a:r>
            <a:r>
              <a:rPr lang="es-ES" dirty="0">
                <a:latin typeface="Arial" pitchFamily="34" charset="0"/>
                <a:cs typeface="Arial" pitchFamily="34" charset="0"/>
              </a:rPr>
              <a:t> to the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mountains</a:t>
            </a:r>
            <a:r>
              <a:rPr lang="es-ES" dirty="0">
                <a:latin typeface="Arial" pitchFamily="34" charset="0"/>
                <a:cs typeface="Arial" pitchFamily="34" charset="0"/>
              </a:rPr>
              <a:t> of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broad</a:t>
            </a:r>
            <a:r>
              <a:rPr lang="es-ES" dirty="0">
                <a:latin typeface="Arial" pitchFamily="34" charset="0"/>
                <a:cs typeface="Arial" pitchFamily="34" charset="0"/>
              </a:rPr>
              <a:t> pastures,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one</a:t>
            </a:r>
            <a:r>
              <a:rPr lang="es-ES" dirty="0">
                <a:latin typeface="Arial" pitchFamily="34" charset="0"/>
                <a:cs typeface="Arial" pitchFamily="34" charset="0"/>
              </a:rPr>
              <a:t> of the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most</a:t>
            </a:r>
            <a:r>
              <a:rPr lang="es-ES" dirty="0">
                <a:latin typeface="Arial" pitchFamily="34" charset="0"/>
                <a:cs typeface="Arial" pitchFamily="34" charset="0"/>
              </a:rPr>
              <a:t> popular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products</a:t>
            </a:r>
            <a:r>
              <a:rPr lang="es-ES" dirty="0">
                <a:latin typeface="Arial" pitchFamily="34" charset="0"/>
                <a:cs typeface="Arial" pitchFamily="34" charset="0"/>
              </a:rPr>
              <a:t> in the restaurants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veal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meat</a:t>
            </a:r>
            <a:r>
              <a:rPr lang="es-ES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s-ES" dirty="0" err="1">
                <a:latin typeface="Arial" pitchFamily="34" charset="0"/>
                <a:cs typeface="Arial" pitchFamily="34" charset="0"/>
              </a:rPr>
              <a:t>It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s-ES" dirty="0">
                <a:latin typeface="Arial" pitchFamily="34" charset="0"/>
                <a:cs typeface="Arial" pitchFamily="34" charset="0"/>
              </a:rPr>
              <a:t> so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tasty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doesn´t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need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anything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else</a:t>
            </a:r>
            <a:r>
              <a:rPr lang="es-ES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s-ES" dirty="0">
                <a:latin typeface="Arial" pitchFamily="34" charset="0"/>
                <a:cs typeface="Arial" pitchFamily="34" charset="0"/>
              </a:rPr>
              <a:t>And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another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very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known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dish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one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down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here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on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picture</a:t>
            </a:r>
            <a:r>
              <a:rPr lang="es-ES" dirty="0">
                <a:latin typeface="Arial" pitchFamily="34" charset="0"/>
                <a:cs typeface="Arial" pitchFamily="34" charset="0"/>
              </a:rPr>
              <a:t>: “Patatas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Revolconas</a:t>
            </a:r>
            <a:r>
              <a:rPr lang="es-ES" dirty="0">
                <a:latin typeface="Arial" pitchFamily="34" charset="0"/>
                <a:cs typeface="Arial" pitchFamily="34" charset="0"/>
              </a:rPr>
              <a:t>”.  </a:t>
            </a:r>
          </a:p>
          <a:p>
            <a:r>
              <a:rPr lang="es-ES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shouldn’t</a:t>
            </a:r>
            <a:r>
              <a:rPr lang="es-ES" dirty="0">
                <a:latin typeface="Arial" pitchFamily="34" charset="0"/>
                <a:cs typeface="Arial" pitchFamily="34" charset="0"/>
              </a:rPr>
              <a:t> miss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oportuntity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s-ES" dirty="0">
                <a:latin typeface="Arial" pitchFamily="34" charset="0"/>
                <a:cs typeface="Arial" pitchFamily="34" charset="0"/>
              </a:rPr>
              <a:t> taste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this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ones</a:t>
            </a:r>
            <a:r>
              <a:rPr lang="es-ES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64806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8299" y="0"/>
            <a:ext cx="10515600" cy="1325563"/>
          </a:xfrm>
        </p:spPr>
        <p:txBody>
          <a:bodyPr/>
          <a:lstStyle/>
          <a:p>
            <a:r>
              <a:rPr lang="es-ES" dirty="0">
                <a:latin typeface="Albertus Extra Bold" pitchFamily="34" charset="0"/>
              </a:rPr>
              <a:t>INSECTS</a:t>
            </a:r>
          </a:p>
        </p:txBody>
      </p:sp>
      <p:pic>
        <p:nvPicPr>
          <p:cNvPr id="4" name="3 Marcador de contenido" descr="INSCT 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2489" y="1347009"/>
            <a:ext cx="3784815" cy="3599688"/>
          </a:xfrm>
        </p:spPr>
      </p:pic>
      <p:pic>
        <p:nvPicPr>
          <p:cNvPr id="5" name="4 Imagen" descr="INSCT 1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9815" y="1299373"/>
            <a:ext cx="4074627" cy="3599688"/>
          </a:xfrm>
          <a:prstGeom prst="rect">
            <a:avLst/>
          </a:prstGeom>
        </p:spPr>
      </p:pic>
      <p:pic>
        <p:nvPicPr>
          <p:cNvPr id="6" name="5 Imagen" descr="INSCT 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7325" y="3057993"/>
            <a:ext cx="3867461" cy="359491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191000" y="509667"/>
            <a:ext cx="731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Arial" pitchFamily="34" charset="0"/>
                <a:cs typeface="Arial" pitchFamily="34" charset="0"/>
              </a:rPr>
              <a:t>Some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insects</a:t>
            </a:r>
            <a:r>
              <a:rPr lang="es-ES" dirty="0">
                <a:latin typeface="Arial" pitchFamily="34" charset="0"/>
                <a:cs typeface="Arial" pitchFamily="34" charset="0"/>
              </a:rPr>
              <a:t>,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like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rare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butterfly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Appollo</a:t>
            </a:r>
            <a:r>
              <a:rPr lang="es-ES" dirty="0">
                <a:latin typeface="Arial" pitchFamily="34" charset="0"/>
                <a:cs typeface="Arial" pitchFamily="34" charset="0"/>
              </a:rPr>
              <a:t>, can be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found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on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top of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mountains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7730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lbertus Extra Bold" pitchFamily="34" charset="0"/>
              </a:rPr>
              <a:t>THE FAREWELL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dirty="0" err="1">
                <a:latin typeface="Arial" pitchFamily="34" charset="0"/>
                <a:cs typeface="Arial" pitchFamily="34" charset="0"/>
              </a:rPr>
              <a:t>If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don’t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know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yet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where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spend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your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summer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holidays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, I hope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has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helped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take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decision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. 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See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soon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in Santa María de la Alameda!</a:t>
            </a:r>
          </a:p>
        </p:txBody>
      </p:sp>
      <p:pic>
        <p:nvPicPr>
          <p:cNvPr id="4" name="3 Imagen" descr="Imagen 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876" y="2653259"/>
            <a:ext cx="10290734" cy="39648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4695" y="230214"/>
            <a:ext cx="5336498" cy="1325563"/>
          </a:xfrm>
        </p:spPr>
        <p:txBody>
          <a:bodyPr>
            <a:noAutofit/>
          </a:bodyPr>
          <a:lstStyle/>
          <a:p>
            <a:r>
              <a:rPr lang="es-ES" sz="3200" dirty="0">
                <a:latin typeface="Albertus Extra Bold" pitchFamily="34" charset="0"/>
              </a:rPr>
              <a:t>“A WALK </a:t>
            </a:r>
            <a:br>
              <a:rPr lang="es-ES" sz="3200" dirty="0">
                <a:latin typeface="Albertus Extra Bold" pitchFamily="34" charset="0"/>
              </a:rPr>
            </a:br>
            <a:r>
              <a:rPr lang="es-ES" sz="3200" dirty="0">
                <a:latin typeface="Albertus Extra Bold" pitchFamily="34" charset="0"/>
              </a:rPr>
              <a:t>ON THE </a:t>
            </a:r>
            <a:br>
              <a:rPr lang="es-ES" sz="3200" dirty="0">
                <a:latin typeface="Albertus Extra Bold" pitchFamily="34" charset="0"/>
              </a:rPr>
            </a:br>
            <a:r>
              <a:rPr lang="es-ES" sz="3200" dirty="0">
                <a:latin typeface="Albertus Extra Bold" pitchFamily="34" charset="0"/>
              </a:rPr>
              <a:t>CLOUDS”</a:t>
            </a:r>
          </a:p>
        </p:txBody>
      </p:sp>
      <p:pic>
        <p:nvPicPr>
          <p:cNvPr id="4" name="3 Marcador de contenido" descr="Fotos ruta de Peña del Águila 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4597" y="1825625"/>
            <a:ext cx="10762937" cy="4351338"/>
          </a:xfrm>
        </p:spPr>
      </p:pic>
      <p:sp>
        <p:nvSpPr>
          <p:cNvPr id="5" name="4 CuadroTexto"/>
          <p:cNvSpPr txBox="1"/>
          <p:nvPr/>
        </p:nvSpPr>
        <p:spPr>
          <a:xfrm>
            <a:off x="4051739" y="449705"/>
            <a:ext cx="7280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itchFamily="34" charset="0"/>
                <a:cs typeface="Arial" pitchFamily="34" charset="0"/>
              </a:rPr>
              <a:t>This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town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situated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on</a:t>
            </a:r>
            <a:r>
              <a:rPr lang="es-ES" dirty="0">
                <a:latin typeface="Arial" pitchFamily="34" charset="0"/>
                <a:cs typeface="Arial" pitchFamily="34" charset="0"/>
              </a:rPr>
              <a:t> 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top of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region</a:t>
            </a:r>
            <a:r>
              <a:rPr lang="es-ES" dirty="0">
                <a:latin typeface="Arial" pitchFamily="34" charset="0"/>
                <a:cs typeface="Arial" pitchFamily="34" charset="0"/>
              </a:rPr>
              <a:t>, has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advantage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purest</a:t>
            </a:r>
            <a:r>
              <a:rPr lang="es-ES" dirty="0">
                <a:latin typeface="Arial" pitchFamily="34" charset="0"/>
                <a:cs typeface="Arial" pitchFamily="34" charset="0"/>
              </a:rPr>
              <a:t> air of Madrid’ 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Community</a:t>
            </a:r>
            <a:r>
              <a:rPr lang="es-ES" dirty="0">
                <a:latin typeface="Arial" pitchFamily="34" charset="0"/>
                <a:cs typeface="Arial" pitchFamily="34" charset="0"/>
              </a:rPr>
              <a:t> and 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quietness</a:t>
            </a:r>
            <a:r>
              <a:rPr lang="es-ES" dirty="0">
                <a:latin typeface="Arial" pitchFamily="34" charset="0"/>
                <a:cs typeface="Arial" pitchFamily="34" charset="0"/>
              </a:rPr>
              <a:t> of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nowhere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else</a:t>
            </a:r>
            <a:r>
              <a:rPr lang="es-ES" dirty="0">
                <a:latin typeface="Arial" pitchFamily="34" charset="0"/>
                <a:cs typeface="Arial" pitchFamily="34" charset="0"/>
              </a:rPr>
              <a:t>.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es-ES" dirty="0">
                <a:latin typeface="Arial" pitchFamily="34" charset="0"/>
                <a:cs typeface="Arial" pitchFamily="34" charset="0"/>
              </a:rPr>
              <a:t> can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see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this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view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from</a:t>
            </a:r>
            <a:r>
              <a:rPr lang="es-ES" dirty="0">
                <a:latin typeface="Arial" pitchFamily="34" charset="0"/>
                <a:cs typeface="Arial" pitchFamily="34" charset="0"/>
              </a:rPr>
              <a:t> Peña del Águila (1440m) , at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only</a:t>
            </a:r>
            <a:r>
              <a:rPr lang="es-ES" dirty="0">
                <a:latin typeface="Arial" pitchFamily="34" charset="0"/>
                <a:cs typeface="Arial" pitchFamily="34" charset="0"/>
              </a:rPr>
              <a:t> 15 minutes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walk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from</a:t>
            </a:r>
            <a:r>
              <a:rPr lang="es-ES" dirty="0">
                <a:latin typeface="Arial" pitchFamily="34" charset="0"/>
                <a:cs typeface="Arial" pitchFamily="34" charset="0"/>
              </a:rPr>
              <a:t> Santa María de la Alameda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town</a:t>
            </a:r>
            <a:r>
              <a:rPr lang="es-ES" dirty="0">
                <a:latin typeface="Arial" pitchFamily="34" charset="0"/>
                <a:cs typeface="Arial" pitchFamily="34" charset="0"/>
              </a:rPr>
              <a:t> center.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lbertus Extra Bold" pitchFamily="34" charset="0"/>
              </a:rPr>
              <a:t>NATURE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71" y="2203555"/>
            <a:ext cx="5182209" cy="4036312"/>
          </a:xfrm>
        </p:spPr>
      </p:pic>
      <p:sp>
        <p:nvSpPr>
          <p:cNvPr id="5" name="CuadroTexto 4"/>
          <p:cNvSpPr txBox="1"/>
          <p:nvPr/>
        </p:nvSpPr>
        <p:spPr>
          <a:xfrm>
            <a:off x="838200" y="1841679"/>
            <a:ext cx="74174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only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one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hundred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inhabitants</a:t>
            </a:r>
            <a:r>
              <a:rPr lang="es-ES" dirty="0">
                <a:latin typeface="Arial" pitchFamily="34" charset="0"/>
                <a:cs typeface="Arial" pitchFamily="34" charset="0"/>
              </a:rPr>
              <a:t>,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it</a:t>
            </a:r>
            <a:r>
              <a:rPr lang="es-ES" dirty="0">
                <a:latin typeface="Arial" pitchFamily="34" charset="0"/>
                <a:cs typeface="Arial" pitchFamily="34" charset="0"/>
              </a:rPr>
              <a:t> has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really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amazing</a:t>
            </a:r>
            <a:r>
              <a:rPr lang="es-ES" dirty="0">
                <a:latin typeface="Arial" pitchFamily="34" charset="0"/>
                <a:cs typeface="Arial" pitchFamily="34" charset="0"/>
              </a:rPr>
              <a:t> natural spots. </a:t>
            </a:r>
          </a:p>
          <a:p>
            <a:r>
              <a:rPr lang="es-ES" dirty="0" err="1">
                <a:latin typeface="Arial" pitchFamily="34" charset="0"/>
                <a:cs typeface="Arial" pitchFamily="34" charset="0"/>
              </a:rPr>
              <a:t>Some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spaces</a:t>
            </a:r>
            <a:r>
              <a:rPr lang="es-ES" dirty="0">
                <a:latin typeface="Arial" pitchFamily="34" charset="0"/>
                <a:cs typeface="Arial" pitchFamily="34" charset="0"/>
              </a:rPr>
              <a:t> are so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virgin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because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s-ES" dirty="0" err="1">
                <a:latin typeface="Arial" pitchFamily="34" charset="0"/>
                <a:cs typeface="Arial" pitchFamily="34" charset="0"/>
              </a:rPr>
              <a:t>not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many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people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walk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across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them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We</a:t>
            </a:r>
            <a:r>
              <a:rPr lang="es-ES" dirty="0">
                <a:latin typeface="Arial" pitchFamily="34" charset="0"/>
                <a:cs typeface="Arial" pitchFamily="34" charset="0"/>
              </a:rPr>
              <a:t> can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only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see</a:t>
            </a:r>
            <a:r>
              <a:rPr lang="es-ES" dirty="0">
                <a:latin typeface="Arial" pitchFamily="34" charset="0"/>
                <a:cs typeface="Arial" pitchFamily="34" charset="0"/>
              </a:rPr>
              <a:t> hunters in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some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hunting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s-ES" dirty="0" err="1">
                <a:latin typeface="Arial" pitchFamily="34" charset="0"/>
                <a:cs typeface="Arial" pitchFamily="34" charset="0"/>
              </a:rPr>
              <a:t>areas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specially</a:t>
            </a:r>
            <a:r>
              <a:rPr lang="es-ES" dirty="0">
                <a:latin typeface="Arial" pitchFamily="34" charset="0"/>
                <a:cs typeface="Arial" pitchFamily="34" charset="0"/>
              </a:rPr>
              <a:t> 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reserved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them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5 Imagen" descr="Animalic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7086" y="3447737"/>
            <a:ext cx="5401056" cy="28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12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3345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>
                <a:latin typeface="Albertus Extra Bold" pitchFamily="34" charset="0"/>
              </a:rPr>
              <a:t>	TREASURES IN AUTUMN</a:t>
            </a:r>
          </a:p>
        </p:txBody>
      </p:sp>
      <p:pic>
        <p:nvPicPr>
          <p:cNvPr id="4" name="3 Marcador de contenido" descr="376440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182" y="2246196"/>
            <a:ext cx="5715000" cy="3810000"/>
          </a:xfrm>
        </p:spPr>
      </p:pic>
      <p:pic>
        <p:nvPicPr>
          <p:cNvPr id="5" name="4 Imagen" descr="DSCN36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2244" y="2293496"/>
            <a:ext cx="5143500" cy="373255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001811" y="1579276"/>
            <a:ext cx="9400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Arial" pitchFamily="34" charset="0"/>
                <a:cs typeface="Arial" pitchFamily="34" charset="0"/>
              </a:rPr>
              <a:t>People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who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love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collecting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mushrooms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s-ES" dirty="0">
                <a:latin typeface="Arial" pitchFamily="34" charset="0"/>
                <a:cs typeface="Arial" pitchFamily="34" charset="0"/>
              </a:rPr>
              <a:t> 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paradise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here</a:t>
            </a:r>
            <a:r>
              <a:rPr lang="es-ES" dirty="0">
                <a:latin typeface="Arial" pitchFamily="34" charset="0"/>
                <a:cs typeface="Arial" pitchFamily="34" charset="0"/>
              </a:rPr>
              <a:t> in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autumn</a:t>
            </a:r>
            <a:r>
              <a:rPr lang="es-ES" dirty="0">
                <a:latin typeface="Arial" pitchFamily="34" charset="0"/>
                <a:cs typeface="Arial" pitchFamily="34" charset="0"/>
              </a:rPr>
              <a:t>.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We</a:t>
            </a:r>
            <a:r>
              <a:rPr lang="es-ES" dirty="0">
                <a:latin typeface="Arial" pitchFamily="34" charset="0"/>
                <a:cs typeface="Arial" pitchFamily="34" charset="0"/>
              </a:rPr>
              <a:t> can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specially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s-ES" dirty="0" err="1">
                <a:latin typeface="Arial" pitchFamily="34" charset="0"/>
                <a:cs typeface="Arial" pitchFamily="34" charset="0"/>
              </a:rPr>
              <a:t>mention:boletus</a:t>
            </a:r>
            <a:r>
              <a:rPr lang="es-ES" dirty="0">
                <a:latin typeface="Arial" pitchFamily="34" charset="0"/>
                <a:cs typeface="Arial" pitchFamily="34" charset="0"/>
              </a:rPr>
              <a:t>,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thistle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mushrooms</a:t>
            </a:r>
            <a:r>
              <a:rPr lang="es-ES" dirty="0">
                <a:latin typeface="Arial" pitchFamily="34" charset="0"/>
                <a:cs typeface="Arial" pitchFamily="34" charset="0"/>
              </a:rPr>
              <a:t> and “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lactarious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deliciosus</a:t>
            </a:r>
            <a:r>
              <a:rPr lang="es-ES" dirty="0">
                <a:latin typeface="Arial" pitchFamily="34" charset="0"/>
                <a:cs typeface="Arial" pitchFamily="34" charset="0"/>
              </a:rPr>
              <a:t>”.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8318" y="395131"/>
            <a:ext cx="10515600" cy="1325563"/>
          </a:xfrm>
        </p:spPr>
        <p:txBody>
          <a:bodyPr/>
          <a:lstStyle/>
          <a:p>
            <a:r>
              <a:rPr lang="es-ES" dirty="0">
                <a:latin typeface="Albertus Extra Bold" pitchFamily="34" charset="0"/>
              </a:rPr>
              <a:t>ANIMALS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5625"/>
            <a:ext cx="5862091" cy="4670425"/>
          </a:xfrm>
          <a:prstGeom prst="rect">
            <a:avLst/>
          </a:prstGeom>
        </p:spPr>
      </p:pic>
      <p:pic>
        <p:nvPicPr>
          <p:cNvPr id="5" name="4 Imagen" descr="20140411_1702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1809750"/>
            <a:ext cx="5600700" cy="46863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057650" y="974361"/>
            <a:ext cx="832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Arial" pitchFamily="34" charset="0"/>
                <a:cs typeface="Arial" pitchFamily="34" charset="0"/>
              </a:rPr>
              <a:t>Nowadays</a:t>
            </a:r>
            <a:r>
              <a:rPr lang="es-ES" dirty="0">
                <a:latin typeface="Arial" pitchFamily="34" charset="0"/>
                <a:cs typeface="Arial" pitchFamily="34" charset="0"/>
              </a:rPr>
              <a:t> Santa Maria de la Alameda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counts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s-ES" dirty="0">
                <a:latin typeface="Arial" pitchFamily="34" charset="0"/>
                <a:cs typeface="Arial" pitchFamily="34" charset="0"/>
              </a:rPr>
              <a:t> more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than</a:t>
            </a:r>
            <a:r>
              <a:rPr lang="es-ES" dirty="0">
                <a:latin typeface="Arial" pitchFamily="34" charset="0"/>
                <a:cs typeface="Arial" pitchFamily="34" charset="0"/>
              </a:rPr>
              <a:t> 60</a:t>
            </a:r>
          </a:p>
          <a:p>
            <a:r>
              <a:rPr lang="es-ES" dirty="0" err="1">
                <a:latin typeface="Arial" pitchFamily="34" charset="0"/>
                <a:cs typeface="Arial" pitchFamily="34" charset="0"/>
              </a:rPr>
              <a:t>farm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enterprises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which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give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richness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local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neighborhood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79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544" y="230213"/>
            <a:ext cx="11408764" cy="1325563"/>
          </a:xfrm>
        </p:spPr>
        <p:txBody>
          <a:bodyPr/>
          <a:lstStyle/>
          <a:p>
            <a:r>
              <a:rPr lang="es-ES" dirty="0">
                <a:latin typeface="Albertus Extra Bold" pitchFamily="34" charset="0"/>
              </a:rPr>
              <a:t>RIVERS</a:t>
            </a:r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9" y="1992163"/>
            <a:ext cx="6527006" cy="4351338"/>
          </a:xfr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348" y="1993692"/>
            <a:ext cx="4811842" cy="4317167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822492" y="989351"/>
            <a:ext cx="8417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rivers</a:t>
            </a:r>
            <a:r>
              <a:rPr lang="es-ES" dirty="0">
                <a:latin typeface="Arial" pitchFamily="34" charset="0"/>
                <a:cs typeface="Arial" pitchFamily="34" charset="0"/>
              </a:rPr>
              <a:t> Aceña and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Cofio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design</a:t>
            </a:r>
            <a:r>
              <a:rPr lang="es-ES" dirty="0">
                <a:latin typeface="Arial" pitchFamily="34" charset="0"/>
                <a:cs typeface="Arial" pitchFamily="34" charset="0"/>
              </a:rPr>
              <a:t> 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wonderful</a:t>
            </a:r>
            <a:r>
              <a:rPr lang="es-ES" dirty="0">
                <a:latin typeface="Arial" pitchFamily="34" charset="0"/>
                <a:cs typeface="Arial" pitchFamily="34" charset="0"/>
              </a:rPr>
              <a:t> 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landscape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its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river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falls</a:t>
            </a:r>
            <a:r>
              <a:rPr lang="es-ES" dirty="0">
                <a:latin typeface="Arial" pitchFamily="34" charset="0"/>
                <a:cs typeface="Arial" pitchFamily="34" charset="0"/>
              </a:rPr>
              <a:t> and </a:t>
            </a:r>
          </a:p>
          <a:p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its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river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gorges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give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freshness</a:t>
            </a:r>
            <a:r>
              <a:rPr lang="es-ES" dirty="0">
                <a:latin typeface="Arial" pitchFamily="34" charset="0"/>
                <a:cs typeface="Arial" pitchFamily="34" charset="0"/>
              </a:rPr>
              <a:t> and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variety</a:t>
            </a:r>
            <a:r>
              <a:rPr lang="es-ES" dirty="0">
                <a:latin typeface="Arial" pitchFamily="34" charset="0"/>
                <a:cs typeface="Arial" pitchFamily="34" charset="0"/>
              </a:rPr>
              <a:t> 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green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areas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320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lbertus Extra Bold" pitchFamily="34" charset="0"/>
              </a:rPr>
              <a:t>LEISURE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28" y="1199579"/>
            <a:ext cx="5391689" cy="4752924"/>
          </a:xfrm>
        </p:spPr>
      </p:pic>
      <p:sp>
        <p:nvSpPr>
          <p:cNvPr id="5" name="CuadroTexto 4"/>
          <p:cNvSpPr txBox="1"/>
          <p:nvPr/>
        </p:nvSpPr>
        <p:spPr>
          <a:xfrm>
            <a:off x="862085" y="2372203"/>
            <a:ext cx="50706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Arial" pitchFamily="34" charset="0"/>
                <a:cs typeface="Arial" pitchFamily="34" charset="0"/>
              </a:rPr>
              <a:t>It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s-ES" dirty="0">
                <a:latin typeface="Arial" pitchFamily="34" charset="0"/>
                <a:cs typeface="Arial" pitchFamily="34" charset="0"/>
              </a:rPr>
              <a:t> 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marvellous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area</a:t>
            </a:r>
            <a:r>
              <a:rPr lang="es-ES" dirty="0">
                <a:latin typeface="Arial" pitchFamily="34" charset="0"/>
                <a:cs typeface="Arial" pitchFamily="34" charset="0"/>
              </a:rPr>
              <a:t> to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practise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sports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like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s-ES" dirty="0" err="1">
                <a:latin typeface="Arial" pitchFamily="34" charset="0"/>
                <a:cs typeface="Arial" pitchFamily="34" charset="0"/>
              </a:rPr>
              <a:t>cycling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because</a:t>
            </a:r>
            <a:r>
              <a:rPr lang="es-ES" dirty="0">
                <a:latin typeface="Arial" pitchFamily="34" charset="0"/>
                <a:cs typeface="Arial" pitchFamily="34" charset="0"/>
              </a:rPr>
              <a:t> of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its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vast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territory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s-ES" dirty="0">
              <a:latin typeface="Arial" pitchFamily="34" charset="0"/>
              <a:cs typeface="Arial" pitchFamily="34" charset="0"/>
            </a:endParaRPr>
          </a:p>
          <a:p>
            <a:r>
              <a:rPr lang="es-ES" dirty="0" err="1">
                <a:latin typeface="Arial" pitchFamily="34" charset="0"/>
                <a:cs typeface="Arial" pitchFamily="34" charset="0"/>
              </a:rPr>
              <a:t>During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summer</a:t>
            </a:r>
            <a:r>
              <a:rPr lang="es-ES" dirty="0">
                <a:latin typeface="Arial" pitchFamily="34" charset="0"/>
                <a:cs typeface="Arial" pitchFamily="34" charset="0"/>
              </a:rPr>
              <a:t>,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population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s-ES" dirty="0" err="1">
                <a:latin typeface="Arial" pitchFamily="34" charset="0"/>
                <a:cs typeface="Arial" pitchFamily="34" charset="0"/>
              </a:rPr>
              <a:t>increases</a:t>
            </a:r>
            <a:r>
              <a:rPr lang="es-ES" dirty="0">
                <a:latin typeface="Arial" pitchFamily="34" charset="0"/>
                <a:cs typeface="Arial" pitchFamily="34" charset="0"/>
              </a:rPr>
              <a:t>.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People</a:t>
            </a:r>
            <a:r>
              <a:rPr lang="es-ES" dirty="0">
                <a:latin typeface="Arial" pitchFamily="34" charset="0"/>
                <a:cs typeface="Arial" pitchFamily="34" charset="0"/>
              </a:rPr>
              <a:t> 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who</a:t>
            </a:r>
            <a:r>
              <a:rPr lang="es-ES" dirty="0">
                <a:latin typeface="Arial" pitchFamily="34" charset="0"/>
                <a:cs typeface="Arial" pitchFamily="34" charset="0"/>
              </a:rPr>
              <a:t> are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used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s-ES" dirty="0">
                <a:latin typeface="Arial" pitchFamily="34" charset="0"/>
                <a:cs typeface="Arial" pitchFamily="34" charset="0"/>
              </a:rPr>
              <a:t> living </a:t>
            </a:r>
          </a:p>
          <a:p>
            <a:r>
              <a:rPr lang="es-ES" dirty="0">
                <a:latin typeface="Arial" pitchFamily="34" charset="0"/>
                <a:cs typeface="Arial" pitchFamily="34" charset="0"/>
              </a:rPr>
              <a:t>in 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very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quiet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town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need</a:t>
            </a:r>
            <a:r>
              <a:rPr lang="es-ES" dirty="0">
                <a:latin typeface="Arial" pitchFamily="34" charset="0"/>
                <a:cs typeface="Arial" pitchFamily="34" charset="0"/>
              </a:rPr>
              <a:t> to share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this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private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s-ES" dirty="0" err="1">
                <a:latin typeface="Arial" pitchFamily="34" charset="0"/>
                <a:cs typeface="Arial" pitchFamily="34" charset="0"/>
              </a:rPr>
              <a:t>paradise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s-ES" dirty="0">
                <a:latin typeface="Arial" pitchFamily="34" charset="0"/>
                <a:cs typeface="Arial" pitchFamily="34" charset="0"/>
              </a:rPr>
              <a:t> 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s-ES" dirty="0">
                <a:latin typeface="Arial" pitchFamily="34" charset="0"/>
                <a:cs typeface="Arial" pitchFamily="34" charset="0"/>
              </a:rPr>
              <a:t> new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neighbours</a:t>
            </a:r>
            <a:r>
              <a:rPr lang="es-ES" dirty="0">
                <a:latin typeface="Arial" pitchFamily="34" charset="0"/>
                <a:cs typeface="Arial" pitchFamily="34" charset="0"/>
              </a:rPr>
              <a:t>…</a:t>
            </a:r>
          </a:p>
          <a:p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but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only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s-ES" dirty="0">
                <a:latin typeface="Arial" pitchFamily="34" charset="0"/>
                <a:cs typeface="Arial" pitchFamily="34" charset="0"/>
              </a:rPr>
              <a:t> 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while</a:t>
            </a:r>
            <a:r>
              <a:rPr lang="es-ES" dirty="0">
                <a:latin typeface="Arial" pitchFamily="34" charset="0"/>
                <a:cs typeface="Arial" pitchFamily="34" charset="0"/>
              </a:rPr>
              <a:t>…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because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too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special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664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65125"/>
            <a:ext cx="2465439" cy="1325563"/>
          </a:xfrm>
        </p:spPr>
        <p:txBody>
          <a:bodyPr>
            <a:normAutofit/>
          </a:bodyPr>
          <a:lstStyle/>
          <a:p>
            <a:r>
              <a:rPr lang="es-ES" dirty="0">
                <a:latin typeface="Albertus Extra Bold" pitchFamily="34" charset="0"/>
              </a:rPr>
              <a:t>NICE VIEWS</a:t>
            </a:r>
          </a:p>
        </p:txBody>
      </p:sp>
      <p:pic>
        <p:nvPicPr>
          <p:cNvPr id="4" name="3 Marcador de contenido" descr="Imagen 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9528" y="1825625"/>
            <a:ext cx="4796852" cy="4351338"/>
          </a:xfrm>
        </p:spPr>
      </p:pic>
      <p:pic>
        <p:nvPicPr>
          <p:cNvPr id="1027" name="Picture 3" descr="F:\FOTOS ANIMALES\Cascada 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6175" y="353961"/>
            <a:ext cx="5189077" cy="581086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2885090" y="551793"/>
            <a:ext cx="3247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Arial" pitchFamily="34" charset="0"/>
                <a:cs typeface="Arial" pitchFamily="34" charset="0"/>
              </a:rPr>
              <a:t>Words</a:t>
            </a:r>
            <a:r>
              <a:rPr lang="es-ES" dirty="0">
                <a:latin typeface="Arial" pitchFamily="34" charset="0"/>
                <a:cs typeface="Arial" pitchFamily="34" charset="0"/>
              </a:rPr>
              <a:t> are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not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necessary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r>
              <a:rPr lang="es-ES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s-ES" dirty="0">
                <a:latin typeface="Arial" pitchFamily="34" charset="0"/>
                <a:cs typeface="Arial" pitchFamily="34" charset="0"/>
              </a:rPr>
              <a:t> complete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these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pictures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22954" cy="1325563"/>
          </a:xfrm>
        </p:spPr>
        <p:txBody>
          <a:bodyPr/>
          <a:lstStyle/>
          <a:p>
            <a:r>
              <a:rPr lang="es-ES" dirty="0">
                <a:latin typeface="Albertus Extra Bold" pitchFamily="34" charset="0"/>
              </a:rPr>
              <a:t>ACTIVITIES </a:t>
            </a:r>
            <a:br>
              <a:rPr lang="es-ES" dirty="0">
                <a:latin typeface="Albertus Extra Bold" pitchFamily="34" charset="0"/>
              </a:rPr>
            </a:br>
            <a:r>
              <a:rPr lang="es-ES" dirty="0">
                <a:latin typeface="Albertus Extra Bold" pitchFamily="34" charset="0"/>
              </a:rPr>
              <a:t>WITH CHILDREN</a:t>
            </a:r>
          </a:p>
        </p:txBody>
      </p:sp>
      <p:pic>
        <p:nvPicPr>
          <p:cNvPr id="6" name="5 Marcador de contenido" descr="2015-01-20 15.29.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1771" y="2035487"/>
            <a:ext cx="5094452" cy="4485234"/>
          </a:xfrm>
        </p:spPr>
      </p:pic>
      <p:pic>
        <p:nvPicPr>
          <p:cNvPr id="7" name="6 Imagen" descr="cetre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6007" y="2053651"/>
            <a:ext cx="5681271" cy="4467069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5816184" y="554636"/>
            <a:ext cx="5906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Arial" pitchFamily="34" charset="0"/>
                <a:cs typeface="Arial" pitchFamily="34" charset="0"/>
              </a:rPr>
              <a:t>We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an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interesting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offer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children’s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leisure</a:t>
            </a:r>
            <a:r>
              <a:rPr lang="es-ES" dirty="0">
                <a:latin typeface="Arial" pitchFamily="34" charset="0"/>
                <a:cs typeface="Arial" pitchFamily="34" charset="0"/>
              </a:rPr>
              <a:t>,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because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they</a:t>
            </a:r>
            <a:r>
              <a:rPr lang="es-ES" dirty="0">
                <a:latin typeface="Arial" pitchFamily="34" charset="0"/>
                <a:cs typeface="Arial" pitchFamily="34" charset="0"/>
              </a:rPr>
              <a:t> can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enjoy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donkey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riding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or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even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watching</a:t>
            </a:r>
            <a:r>
              <a:rPr lang="es-ES" dirty="0">
                <a:latin typeface="Arial" pitchFamily="34" charset="0"/>
                <a:cs typeface="Arial" pitchFamily="34" charset="0"/>
              </a:rPr>
              <a:t> a 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bird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exhibition</a:t>
            </a:r>
            <a:r>
              <a:rPr lang="es-ES" dirty="0">
                <a:latin typeface="Arial" pitchFamily="34" charset="0"/>
                <a:cs typeface="Arial" pitchFamily="34" charset="0"/>
              </a:rPr>
              <a:t>.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Apart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from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other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activities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es-ES" dirty="0">
                <a:latin typeface="Arial" pitchFamily="34" charset="0"/>
                <a:cs typeface="Arial" pitchFamily="34" charset="0"/>
              </a:rPr>
              <a:t> can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get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from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our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website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483</Words>
  <Application>Microsoft Office PowerPoint</Application>
  <PresentationFormat>Panorámica</PresentationFormat>
  <Paragraphs>45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Albertus Extra Bold</vt:lpstr>
      <vt:lpstr>Arial</vt:lpstr>
      <vt:lpstr>Calibri</vt:lpstr>
      <vt:lpstr>Calibri Light</vt:lpstr>
      <vt:lpstr>Tema de Office</vt:lpstr>
      <vt:lpstr>Presentación de PowerPoint</vt:lpstr>
      <vt:lpstr>“A WALK  ON THE  CLOUDS”</vt:lpstr>
      <vt:lpstr>NATURE</vt:lpstr>
      <vt:lpstr> TREASURES IN AUTUMN</vt:lpstr>
      <vt:lpstr>ANIMALS</vt:lpstr>
      <vt:lpstr>RIVERS</vt:lpstr>
      <vt:lpstr>LEISURE</vt:lpstr>
      <vt:lpstr>NICE VIEWS</vt:lpstr>
      <vt:lpstr>ACTIVITIES  WITH CHILDREN</vt:lpstr>
      <vt:lpstr>LEISURE FACILITIES</vt:lpstr>
      <vt:lpstr>FESTIVITIES</vt:lpstr>
      <vt:lpstr>GASTRONOMY</vt:lpstr>
      <vt:lpstr>INSECTS</vt:lpstr>
      <vt:lpstr>THE FAREWELL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SANTA MARÍA DE LA ALAMEDA</dc:title>
  <dc:creator>Bernardo Losada Molina</dc:creator>
  <cp:lastModifiedBy>Ayuntamiento Alameda</cp:lastModifiedBy>
  <cp:revision>103</cp:revision>
  <dcterms:created xsi:type="dcterms:W3CDTF">2017-03-20T20:08:15Z</dcterms:created>
  <dcterms:modified xsi:type="dcterms:W3CDTF">2017-05-23T12:40:14Z</dcterms:modified>
</cp:coreProperties>
</file>